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20104100" cy="5029200"/>
  <p:notesSz cx="20104100" cy="50292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114" y="161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32971" y="239509"/>
            <a:ext cx="18103850" cy="34182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3015615" y="2816352"/>
            <a:ext cx="14072870" cy="12573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2/28/2023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2/28/2023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1005205" y="1156716"/>
            <a:ext cx="8745284" cy="331927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10353611" y="1156716"/>
            <a:ext cx="8745284" cy="331927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2/28/2023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2/28/2023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2/28/2023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20104100" cy="5026025"/>
          </a:xfrm>
          <a:custGeom>
            <a:avLst/>
            <a:gdLst/>
            <a:ahLst/>
            <a:cxnLst/>
            <a:rect l="l" t="t" r="r" b="b"/>
            <a:pathLst>
              <a:path w="20104100" h="5026025">
                <a:moveTo>
                  <a:pt x="20104099" y="0"/>
                </a:moveTo>
                <a:lnTo>
                  <a:pt x="0" y="0"/>
                </a:lnTo>
                <a:lnTo>
                  <a:pt x="0" y="5026024"/>
                </a:lnTo>
                <a:lnTo>
                  <a:pt x="20104099" y="5026024"/>
                </a:lnTo>
                <a:lnTo>
                  <a:pt x="20104099" y="0"/>
                </a:lnTo>
                <a:close/>
              </a:path>
            </a:pathLst>
          </a:custGeom>
          <a:solidFill>
            <a:srgbClr val="E81D3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005205" y="201168"/>
            <a:ext cx="18093690" cy="80467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005205" y="1156716"/>
            <a:ext cx="18093690" cy="331927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6835394" y="4677156"/>
            <a:ext cx="6433312" cy="2514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1005205" y="4677156"/>
            <a:ext cx="4623943" cy="2514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2/28/2023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4474953" y="4677156"/>
            <a:ext cx="4623943" cy="2514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32971" y="3858766"/>
            <a:ext cx="18586878" cy="858568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en-US" sz="5500" b="1" spc="145" dirty="0" smtClean="0">
                <a:solidFill>
                  <a:srgbClr val="FFFFFF"/>
                </a:solidFill>
                <a:latin typeface="Arial"/>
                <a:cs typeface="Arial"/>
              </a:rPr>
              <a:t>File #19</a:t>
            </a:r>
            <a:r>
              <a:rPr sz="5500" b="1" spc="85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en-US" sz="5500" b="1" spc="114" dirty="0" smtClean="0">
                <a:solidFill>
                  <a:srgbClr val="FFFFFF"/>
                </a:solidFill>
                <a:latin typeface="Arial"/>
                <a:cs typeface="Arial"/>
              </a:rPr>
              <a:t>123456 ABC 123</a:t>
            </a:r>
            <a:endParaRPr sz="5500" dirty="0">
              <a:latin typeface="Arial"/>
              <a:cs typeface="Arial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ctrTitle"/>
          </p:nvPr>
        </p:nvSpPr>
        <p:spPr>
          <a:xfrm>
            <a:off x="532970" y="239509"/>
            <a:ext cx="18586879" cy="3418204"/>
          </a:xfrm>
          <a:prstGeom prst="rect">
            <a:avLst/>
          </a:prstGeom>
        </p:spPr>
        <p:txBody>
          <a:bodyPr vert="horz" wrap="square" lIns="0" tIns="87630" rIns="0" bIns="0" rtlCol="0">
            <a:spAutoFit/>
          </a:bodyPr>
          <a:lstStyle/>
          <a:p>
            <a:pPr marL="12700" marR="5080">
              <a:lnSpc>
                <a:spcPct val="105900"/>
              </a:lnSpc>
              <a:spcBef>
                <a:spcPts val="690"/>
              </a:spcBef>
            </a:pPr>
            <a:r>
              <a:rPr sz="6850" b="1" spc="210" dirty="0">
                <a:solidFill>
                  <a:srgbClr val="FFFFFF"/>
                </a:solidFill>
                <a:latin typeface="Arial"/>
                <a:cs typeface="Arial"/>
              </a:rPr>
              <a:t>*NEW*</a:t>
            </a:r>
            <a:r>
              <a:rPr sz="6850" b="1" spc="10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6850" b="1" spc="170" dirty="0">
                <a:solidFill>
                  <a:srgbClr val="FFFFFF"/>
                </a:solidFill>
                <a:latin typeface="Arial"/>
                <a:cs typeface="Arial"/>
              </a:rPr>
              <a:t>Public</a:t>
            </a:r>
            <a:r>
              <a:rPr sz="6850" b="1" spc="1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6850" b="1" spc="180" dirty="0">
                <a:solidFill>
                  <a:srgbClr val="FFFFFF"/>
                </a:solidFill>
                <a:latin typeface="Arial"/>
                <a:cs typeface="Arial"/>
              </a:rPr>
              <a:t>Meeting</a:t>
            </a:r>
            <a:r>
              <a:rPr sz="6850" b="1" spc="10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en-US" sz="6850" b="1" spc="110" dirty="0" smtClean="0">
                <a:solidFill>
                  <a:srgbClr val="FFFFFF"/>
                </a:solidFill>
                <a:latin typeface="Arial"/>
                <a:cs typeface="Arial"/>
              </a:rPr>
              <a:t>–</a:t>
            </a:r>
            <a:r>
              <a:rPr sz="6850" b="1" spc="110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en-US" sz="6850" b="1" spc="195" dirty="0" smtClean="0">
                <a:solidFill>
                  <a:srgbClr val="FFFFFF"/>
                </a:solidFill>
                <a:latin typeface="Arial"/>
                <a:cs typeface="Arial"/>
              </a:rPr>
              <a:t>Month Day</a:t>
            </a:r>
            <a:r>
              <a:rPr sz="6850" b="1" spc="155" dirty="0" smtClean="0">
                <a:solidFill>
                  <a:srgbClr val="FFFFFF"/>
                </a:solidFill>
                <a:latin typeface="Arial"/>
                <a:cs typeface="Arial"/>
              </a:rPr>
              <a:t>,</a:t>
            </a:r>
            <a:r>
              <a:rPr sz="6850" b="1" spc="110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en-US" sz="6850" b="1" spc="165" dirty="0" smtClean="0">
                <a:solidFill>
                  <a:srgbClr val="FFFFFF"/>
                </a:solidFill>
                <a:latin typeface="Arial"/>
                <a:cs typeface="Arial"/>
              </a:rPr>
              <a:t>Year</a:t>
            </a:r>
            <a:r>
              <a:rPr sz="6850" b="1" spc="165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6850" spc="195" dirty="0">
                <a:solidFill>
                  <a:srgbClr val="FFFFFF"/>
                </a:solidFill>
                <a:latin typeface="Arial"/>
                <a:cs typeface="Arial"/>
              </a:rPr>
              <a:t>The</a:t>
            </a:r>
            <a:r>
              <a:rPr sz="6850" spc="10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6850" spc="170" dirty="0">
                <a:solidFill>
                  <a:srgbClr val="FFFFFF"/>
                </a:solidFill>
                <a:latin typeface="Arial"/>
                <a:cs typeface="Arial"/>
              </a:rPr>
              <a:t>Meeting</a:t>
            </a:r>
            <a:r>
              <a:rPr sz="6850" spc="10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6850" spc="120" dirty="0">
                <a:solidFill>
                  <a:srgbClr val="FFFFFF"/>
                </a:solidFill>
                <a:latin typeface="Arial"/>
                <a:cs typeface="Arial"/>
              </a:rPr>
              <a:t>is</a:t>
            </a:r>
            <a:r>
              <a:rPr sz="6850" spc="10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6850" spc="160" dirty="0">
                <a:solidFill>
                  <a:srgbClr val="FFFFFF"/>
                </a:solidFill>
                <a:latin typeface="Arial"/>
                <a:cs typeface="Arial"/>
              </a:rPr>
              <a:t>video</a:t>
            </a:r>
            <a:r>
              <a:rPr sz="6850" spc="10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6850" spc="185" dirty="0">
                <a:solidFill>
                  <a:srgbClr val="FFFFFF"/>
                </a:solidFill>
                <a:latin typeface="Arial"/>
                <a:cs typeface="Arial"/>
              </a:rPr>
              <a:t>and</a:t>
            </a:r>
            <a:r>
              <a:rPr sz="6850" spc="10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6850" spc="160" dirty="0">
                <a:solidFill>
                  <a:srgbClr val="FFFFFF"/>
                </a:solidFill>
                <a:latin typeface="Arial"/>
                <a:cs typeface="Arial"/>
              </a:rPr>
              <a:t>audio</a:t>
            </a:r>
            <a:r>
              <a:rPr sz="6850" spc="10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6850" spc="175" dirty="0">
                <a:solidFill>
                  <a:srgbClr val="FFFFFF"/>
                </a:solidFill>
                <a:latin typeface="Arial"/>
                <a:cs typeface="Arial"/>
              </a:rPr>
              <a:t>streamed</a:t>
            </a:r>
            <a:r>
              <a:rPr sz="6850" spc="10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6850" spc="160" dirty="0">
                <a:solidFill>
                  <a:srgbClr val="FFFFFF"/>
                </a:solidFill>
                <a:latin typeface="Arial"/>
                <a:cs typeface="Arial"/>
              </a:rPr>
              <a:t>on </a:t>
            </a:r>
            <a:r>
              <a:rPr sz="6850" spc="155" dirty="0">
                <a:solidFill>
                  <a:srgbClr val="FFFFFF"/>
                </a:solidFill>
                <a:latin typeface="Arial"/>
                <a:cs typeface="Arial"/>
              </a:rPr>
              <a:t>the</a:t>
            </a:r>
            <a:r>
              <a:rPr sz="6850" spc="10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6850" spc="135" dirty="0">
                <a:solidFill>
                  <a:srgbClr val="FFFFFF"/>
                </a:solidFill>
                <a:latin typeface="Arial"/>
                <a:cs typeface="Arial"/>
              </a:rPr>
              <a:t>City’s</a:t>
            </a:r>
            <a:r>
              <a:rPr sz="6850" spc="1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6850" spc="150" dirty="0">
                <a:solidFill>
                  <a:srgbClr val="FFFFFF"/>
                </a:solidFill>
                <a:latin typeface="Arial"/>
                <a:cs typeface="Arial"/>
              </a:rPr>
              <a:t>website</a:t>
            </a:r>
            <a:endParaRPr sz="6850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</TotalTime>
  <Words>27</Words>
  <Application>Microsoft Office PowerPoint</Application>
  <PresentationFormat>Custom</PresentationFormat>
  <Paragraphs>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*NEW* Public Meeting – Month Day, Year The Meeting is video and audio streamed on the City’s website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Public Meeting Decal 2021 (Citrix)</dc:title>
  <dc:creator>Patel, Halley</dc:creator>
  <cp:lastModifiedBy>Leung, Melissa</cp:lastModifiedBy>
  <cp:revision>1</cp:revision>
  <dcterms:created xsi:type="dcterms:W3CDTF">2023-01-04T21:43:33Z</dcterms:created>
  <dcterms:modified xsi:type="dcterms:W3CDTF">2023-02-28T21:16:23Z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2023-01-04T00:00:00Z</vt:filetime>
  </property>
  <property fmtid="{D5CDD505-2E9C-101B-9397-08002B2CF9AE}" pid="3" name="Creator">
    <vt:lpwstr>Adobe Illustrator 24.1 (Windows)</vt:lpwstr>
  </property>
  <property fmtid="{D5CDD505-2E9C-101B-9397-08002B2CF9AE}" pid="4" name="LastSaved">
    <vt:filetime>2023-01-04T00:00:00Z</vt:filetime>
  </property>
  <property fmtid="{D5CDD505-2E9C-101B-9397-08002B2CF9AE}" pid="5" name="Producer">
    <vt:lpwstr>Adobe PDF library 15.00</vt:lpwstr>
  </property>
</Properties>
</file>