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8" r:id="rId2"/>
  </p:sldIdLst>
  <p:sldSz cx="20104100" cy="16084550"/>
  <p:notesSz cx="20104100" cy="160845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1" autoAdjust="0"/>
    <p:restoredTop sz="94660"/>
  </p:normalViewPr>
  <p:slideViewPr>
    <p:cSldViewPr>
      <p:cViewPr>
        <p:scale>
          <a:sx n="30" d="100"/>
          <a:sy n="30" d="100"/>
        </p:scale>
        <p:origin x="1410" y="16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888AF1-EF5C-4C38-AF5E-CF3378AE78D7}" type="datetimeFigureOut">
              <a:rPr lang="en-US" smtClean="0"/>
              <a:t>1/4/2023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2011363"/>
            <a:ext cx="6784975" cy="5427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7740650"/>
            <a:ext cx="16084550" cy="63341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527810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5278100"/>
            <a:ext cx="8712200" cy="8064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CD666B5-BA8C-4B59-8242-9A5FD58DB8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450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1507807" y="4986210"/>
            <a:ext cx="17088486" cy="33777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3015615" y="9007348"/>
            <a:ext cx="14072870" cy="40211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005205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0353611" y="3699446"/>
            <a:ext cx="8745284" cy="1061580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881417" y="105033"/>
            <a:ext cx="18341264" cy="1997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950" b="0" i="0">
                <a:solidFill>
                  <a:schemeClr val="bg1"/>
                </a:solidFill>
                <a:latin typeface="Arial Black"/>
                <a:cs typeface="Arial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660805" y="3882203"/>
            <a:ext cx="18782488" cy="534289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6835394" y="14958632"/>
            <a:ext cx="6433312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005205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1/4/2023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4474953" y="14958632"/>
            <a:ext cx="4623943" cy="80422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object 2"/>
          <p:cNvSpPr txBox="1"/>
          <p:nvPr/>
        </p:nvSpPr>
        <p:spPr>
          <a:xfrm>
            <a:off x="2557305" y="4239565"/>
            <a:ext cx="288861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280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5" dirty="0">
                <a:latin typeface="Arial"/>
                <a:cs typeface="Arial"/>
              </a:rPr>
              <a:t>House(s</a:t>
            </a: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5" name="object 3"/>
          <p:cNvSpPr txBox="1"/>
          <p:nvPr/>
        </p:nvSpPr>
        <p:spPr>
          <a:xfrm>
            <a:off x="2572671" y="6899256"/>
            <a:ext cx="361886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00" dirty="0">
                <a:solidFill>
                  <a:srgbClr val="231F20"/>
                </a:solidFill>
                <a:latin typeface="Arial"/>
                <a:cs typeface="Arial"/>
              </a:rPr>
              <a:t>Townhouses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6" name="object 4"/>
          <p:cNvSpPr txBox="1"/>
          <p:nvPr/>
        </p:nvSpPr>
        <p:spPr>
          <a:xfrm>
            <a:off x="2557305" y="8023997"/>
            <a:ext cx="241173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Heritage Designation</a:t>
            </a:r>
            <a:endParaRPr sz="3350">
              <a:latin typeface="Arial"/>
              <a:cs typeface="Arial"/>
            </a:endParaRPr>
          </a:p>
        </p:txBody>
      </p:sp>
      <p:sp>
        <p:nvSpPr>
          <p:cNvPr id="37" name="object 5"/>
          <p:cNvSpPr txBox="1"/>
          <p:nvPr/>
        </p:nvSpPr>
        <p:spPr>
          <a:xfrm>
            <a:off x="2572671" y="5279079"/>
            <a:ext cx="231140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ha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Park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acres)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38" name="object 6"/>
          <p:cNvSpPr txBox="1"/>
          <p:nvPr/>
        </p:nvSpPr>
        <p:spPr>
          <a:xfrm>
            <a:off x="8313499" y="3956766"/>
            <a:ext cx="454787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</a:t>
            </a:r>
            <a:r>
              <a:rPr sz="3350" spc="5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Stormwater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Management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Facilities</a:t>
            </a:r>
            <a:endParaRPr sz="3350">
              <a:latin typeface="Arial"/>
              <a:cs typeface="Arial"/>
            </a:endParaRPr>
          </a:p>
        </p:txBody>
      </p:sp>
      <p:sp>
        <p:nvSpPr>
          <p:cNvPr id="39" name="object 7"/>
          <p:cNvSpPr txBox="1"/>
          <p:nvPr/>
        </p:nvSpPr>
        <p:spPr>
          <a:xfrm>
            <a:off x="2557305" y="9572292"/>
            <a:ext cx="1407795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School</a:t>
            </a:r>
            <a:endParaRPr sz="3350">
              <a:latin typeface="Arial"/>
              <a:cs typeface="Arial"/>
            </a:endParaRPr>
          </a:p>
        </p:txBody>
      </p:sp>
      <p:sp>
        <p:nvSpPr>
          <p:cNvPr id="40" name="object 8"/>
          <p:cNvSpPr txBox="1"/>
          <p:nvPr/>
        </p:nvSpPr>
        <p:spPr>
          <a:xfrm>
            <a:off x="8313499" y="5338910"/>
            <a:ext cx="2286635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Storeys </a:t>
            </a: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Meters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1" name="object 9"/>
          <p:cNvSpPr txBox="1"/>
          <p:nvPr/>
        </p:nvSpPr>
        <p:spPr>
          <a:xfrm>
            <a:off x="8328865" y="6903561"/>
            <a:ext cx="2085339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Units</a:t>
            </a:r>
            <a:endParaRPr sz="3350">
              <a:latin typeface="Arial"/>
              <a:cs typeface="Arial"/>
            </a:endParaRPr>
          </a:p>
        </p:txBody>
      </p:sp>
      <p:sp>
        <p:nvSpPr>
          <p:cNvPr id="42" name="object 10"/>
          <p:cNvSpPr txBox="1"/>
          <p:nvPr/>
        </p:nvSpPr>
        <p:spPr>
          <a:xfrm>
            <a:off x="8285476" y="8008932"/>
            <a:ext cx="2635250" cy="1002197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57150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0" dirty="0">
                <a:solidFill>
                  <a:srgbClr val="231F20"/>
                </a:solidFill>
                <a:latin typeface="Arial"/>
                <a:cs typeface="Arial"/>
              </a:rPr>
              <a:t>Retail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</a:t>
            </a:r>
            <a:r>
              <a:rPr sz="3350" spc="45" dirty="0" smtClean="0">
                <a:solidFill>
                  <a:srgbClr val="231F20"/>
                </a:solidFill>
                <a:latin typeface="Arial"/>
                <a:cs typeface="Arial"/>
              </a:rPr>
              <a:t>.)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4" name="object 12"/>
          <p:cNvSpPr txBox="1"/>
          <p:nvPr/>
        </p:nvSpPr>
        <p:spPr>
          <a:xfrm>
            <a:off x="2547077" y="10685272"/>
            <a:ext cx="3289300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 indent="-635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0" dirty="0">
                <a:solidFill>
                  <a:srgbClr val="231F20"/>
                </a:solidFill>
                <a:latin typeface="Arial"/>
                <a:cs typeface="Arial"/>
              </a:rPr>
              <a:t>Industrial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>
              <a:latin typeface="Arial"/>
              <a:cs typeface="Arial"/>
            </a:endParaRPr>
          </a:p>
        </p:txBody>
      </p:sp>
      <p:sp>
        <p:nvSpPr>
          <p:cNvPr id="45" name="object 21"/>
          <p:cNvSpPr txBox="1"/>
          <p:nvPr/>
        </p:nvSpPr>
        <p:spPr>
          <a:xfrm>
            <a:off x="8285448" y="10701656"/>
            <a:ext cx="3662679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 indent="-635">
              <a:lnSpc>
                <a:spcPts val="3590"/>
              </a:lnSpc>
              <a:spcBef>
                <a:spcPts val="615"/>
              </a:spcBef>
            </a:pPr>
            <a:r>
              <a:rPr sz="3350" spc="130" dirty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Restaurant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>
              <a:latin typeface="Arial"/>
              <a:cs typeface="Arial"/>
            </a:endParaRPr>
          </a:p>
        </p:txBody>
      </p:sp>
      <p:sp>
        <p:nvSpPr>
          <p:cNvPr id="46" name="object 30"/>
          <p:cNvSpPr txBox="1"/>
          <p:nvPr/>
        </p:nvSpPr>
        <p:spPr>
          <a:xfrm>
            <a:off x="14930583" y="4202193"/>
            <a:ext cx="2889250" cy="542290"/>
          </a:xfrm>
          <a:prstGeom prst="rect">
            <a:avLst/>
          </a:prstGeom>
        </p:spPr>
        <p:txBody>
          <a:bodyPr vert="horz" wrap="square" lIns="0" tIns="1778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40"/>
              </a:spcBef>
            </a:pPr>
            <a:r>
              <a:rPr sz="3350" spc="85" dirty="0">
                <a:solidFill>
                  <a:srgbClr val="231F20"/>
                </a:solidFill>
                <a:latin typeface="Arial"/>
                <a:cs typeface="Arial"/>
              </a:rPr>
              <a:t>Drive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5" dirty="0">
                <a:solidFill>
                  <a:srgbClr val="231F20"/>
                </a:solidFill>
                <a:latin typeface="Arial"/>
                <a:cs typeface="Arial"/>
              </a:rPr>
              <a:t>Through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47" name="object 31"/>
          <p:cNvSpPr txBox="1"/>
          <p:nvPr/>
        </p:nvSpPr>
        <p:spPr>
          <a:xfrm>
            <a:off x="14930583" y="5338986"/>
            <a:ext cx="3971925" cy="998219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12700" marR="5080">
              <a:lnSpc>
                <a:spcPts val="3590"/>
              </a:lnSpc>
              <a:spcBef>
                <a:spcPts val="615"/>
              </a:spcBef>
            </a:pP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Temporary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Outdoor Vehicle</a:t>
            </a:r>
            <a:r>
              <a:rPr sz="3350" spc="8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90" dirty="0">
                <a:solidFill>
                  <a:srgbClr val="231F20"/>
                </a:solidFill>
                <a:latin typeface="Arial"/>
                <a:cs typeface="Arial"/>
              </a:rPr>
              <a:t>Storage</a:t>
            </a:r>
            <a:endParaRPr sz="3350">
              <a:latin typeface="Arial"/>
              <a:cs typeface="Arial"/>
            </a:endParaRPr>
          </a:p>
        </p:txBody>
      </p:sp>
      <p:pic>
        <p:nvPicPr>
          <p:cNvPr id="48" name="Picture 4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6" y="9368685"/>
            <a:ext cx="935991" cy="935991"/>
          </a:xfrm>
          <a:prstGeom prst="rect">
            <a:avLst/>
          </a:prstGeom>
        </p:spPr>
      </p:pic>
      <p:pic>
        <p:nvPicPr>
          <p:cNvPr id="49" name="Picture 4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6" y="10708410"/>
            <a:ext cx="935991" cy="935991"/>
          </a:xfrm>
          <a:prstGeom prst="rect">
            <a:avLst/>
          </a:prstGeom>
        </p:spPr>
      </p:pic>
      <p:pic>
        <p:nvPicPr>
          <p:cNvPr id="50" name="Picture 4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0268" y="5323408"/>
            <a:ext cx="935991" cy="935991"/>
          </a:xfrm>
          <a:prstGeom prst="rect">
            <a:avLst/>
          </a:prstGeom>
        </p:spPr>
      </p:pic>
      <p:pic>
        <p:nvPicPr>
          <p:cNvPr id="51" name="Picture 5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6" y="8025335"/>
            <a:ext cx="935991" cy="935991"/>
          </a:xfrm>
          <a:prstGeom prst="rect">
            <a:avLst/>
          </a:prstGeom>
        </p:spPr>
      </p:pic>
      <p:pic>
        <p:nvPicPr>
          <p:cNvPr id="52" name="Picture 5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6" y="3987880"/>
            <a:ext cx="935991" cy="935991"/>
          </a:xfrm>
          <a:prstGeom prst="rect">
            <a:avLst/>
          </a:prstGeom>
        </p:spPr>
      </p:pic>
      <p:pic>
        <p:nvPicPr>
          <p:cNvPr id="53" name="Picture 5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7" y="10710384"/>
            <a:ext cx="935991" cy="935991"/>
          </a:xfrm>
          <a:prstGeom prst="rect">
            <a:avLst/>
          </a:prstGeom>
        </p:spPr>
      </p:pic>
      <p:pic>
        <p:nvPicPr>
          <p:cNvPr id="54" name="Picture 53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6927" y="5309980"/>
            <a:ext cx="935991" cy="935991"/>
          </a:xfrm>
          <a:prstGeom prst="rect">
            <a:avLst/>
          </a:prstGeom>
        </p:spPr>
      </p:pic>
      <p:pic>
        <p:nvPicPr>
          <p:cNvPr id="55" name="Picture 5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55" y="8007709"/>
            <a:ext cx="935991" cy="935991"/>
          </a:xfrm>
          <a:prstGeom prst="rect">
            <a:avLst/>
          </a:prstGeom>
        </p:spPr>
      </p:pic>
      <p:pic>
        <p:nvPicPr>
          <p:cNvPr id="56" name="Picture 55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6906" y="9320607"/>
            <a:ext cx="935991" cy="935991"/>
          </a:xfrm>
          <a:prstGeom prst="rect">
            <a:avLst/>
          </a:prstGeom>
        </p:spPr>
      </p:pic>
      <p:pic>
        <p:nvPicPr>
          <p:cNvPr id="57" name="Picture 56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7" y="5323409"/>
            <a:ext cx="935991" cy="935991"/>
          </a:xfrm>
          <a:prstGeom prst="rect">
            <a:avLst/>
          </a:prstGeom>
        </p:spPr>
      </p:pic>
      <p:pic>
        <p:nvPicPr>
          <p:cNvPr id="58" name="Picture 57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0655" y="3973251"/>
            <a:ext cx="935991" cy="935991"/>
          </a:xfrm>
          <a:prstGeom prst="rect">
            <a:avLst/>
          </a:prstGeom>
        </p:spPr>
      </p:pic>
      <p:pic>
        <p:nvPicPr>
          <p:cNvPr id="59" name="Picture 5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4343" y="6647571"/>
            <a:ext cx="935991" cy="935991"/>
          </a:xfrm>
          <a:prstGeom prst="rect">
            <a:avLst/>
          </a:prstGeom>
        </p:spPr>
      </p:pic>
      <p:pic>
        <p:nvPicPr>
          <p:cNvPr id="60" name="Picture 59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40537" y="6647571"/>
            <a:ext cx="935991" cy="935991"/>
          </a:xfrm>
          <a:prstGeom prst="rect">
            <a:avLst/>
          </a:prstGeom>
        </p:spPr>
      </p:pic>
      <p:pic>
        <p:nvPicPr>
          <p:cNvPr id="61" name="Picture 60"/>
          <p:cNvPicPr>
            <a:picLocks noChangeAspect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860268" y="3973251"/>
            <a:ext cx="935991" cy="935991"/>
          </a:xfrm>
          <a:prstGeom prst="rect">
            <a:avLst/>
          </a:prstGeom>
        </p:spPr>
      </p:pic>
      <p:sp>
        <p:nvSpPr>
          <p:cNvPr id="62" name="object 10"/>
          <p:cNvSpPr txBox="1"/>
          <p:nvPr/>
        </p:nvSpPr>
        <p:spPr>
          <a:xfrm>
            <a:off x="8328865" y="9360073"/>
            <a:ext cx="2801070" cy="1002197"/>
          </a:xfrm>
          <a:prstGeom prst="rect">
            <a:avLst/>
          </a:prstGeom>
        </p:spPr>
        <p:txBody>
          <a:bodyPr vert="horz" wrap="square" lIns="0" tIns="78105" rIns="0" bIns="0" rtlCol="0">
            <a:spAutoFit/>
          </a:bodyPr>
          <a:lstStyle/>
          <a:p>
            <a:pPr marL="38100" marR="30480">
              <a:lnSpc>
                <a:spcPts val="3590"/>
              </a:lnSpc>
              <a:spcBef>
                <a:spcPts val="3390"/>
              </a:spcBef>
            </a:pPr>
            <a:r>
              <a:rPr sz="3350" spc="130" dirty="0" smtClean="0">
                <a:solidFill>
                  <a:srgbClr val="231F20"/>
                </a:solidFill>
                <a:latin typeface="Arial"/>
                <a:cs typeface="Arial"/>
              </a:rPr>
              <a:t>XX</a:t>
            </a:r>
            <a:r>
              <a:rPr sz="3350" spc="6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110" dirty="0">
                <a:solidFill>
                  <a:srgbClr val="231F20"/>
                </a:solidFill>
                <a:latin typeface="Arial"/>
                <a:cs typeface="Arial"/>
              </a:rPr>
              <a:t>m</a:t>
            </a:r>
            <a:r>
              <a:rPr sz="2925" spc="165" baseline="32763" dirty="0">
                <a:solidFill>
                  <a:srgbClr val="231F20"/>
                </a:solidFill>
                <a:latin typeface="Arial"/>
                <a:cs typeface="Arial"/>
              </a:rPr>
              <a:t>2</a:t>
            </a:r>
            <a:r>
              <a:rPr sz="2925" spc="682" baseline="32763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75" dirty="0">
                <a:solidFill>
                  <a:srgbClr val="231F20"/>
                </a:solidFill>
                <a:latin typeface="Arial"/>
                <a:cs typeface="Arial"/>
              </a:rPr>
              <a:t>Office </a:t>
            </a:r>
            <a:r>
              <a:rPr sz="3350" spc="105" dirty="0">
                <a:solidFill>
                  <a:srgbClr val="231F20"/>
                </a:solidFill>
                <a:latin typeface="Arial"/>
                <a:cs typeface="Arial"/>
              </a:rPr>
              <a:t>(XX</a:t>
            </a:r>
            <a:r>
              <a:rPr sz="3350" spc="65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sz="3350" spc="45" dirty="0">
                <a:solidFill>
                  <a:srgbClr val="231F20"/>
                </a:solidFill>
                <a:latin typeface="Arial"/>
                <a:cs typeface="Arial"/>
              </a:rPr>
              <a:t>sf.)</a:t>
            </a:r>
            <a:endParaRPr sz="3350" dirty="0">
              <a:latin typeface="Arial"/>
              <a:cs typeface="Arial"/>
            </a:endParaRPr>
          </a:p>
        </p:txBody>
      </p:sp>
      <p:sp>
        <p:nvSpPr>
          <p:cNvPr id="64" name="object 11"/>
          <p:cNvSpPr txBox="1">
            <a:spLocks noGrp="1"/>
          </p:cNvSpPr>
          <p:nvPr>
            <p:ph type="title"/>
          </p:nvPr>
        </p:nvSpPr>
        <p:spPr>
          <a:xfrm>
            <a:off x="1484343" y="2174875"/>
            <a:ext cx="5865306" cy="939360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lang="en-US" sz="6000" b="1" spc="1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Extra </a:t>
            </a:r>
            <a:r>
              <a:rPr sz="6000" b="1" spc="170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Icon</a:t>
            </a:r>
            <a:r>
              <a:rPr sz="6000" b="1" spc="105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6000" b="1" spc="114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List</a:t>
            </a:r>
          </a:p>
        </p:txBody>
      </p:sp>
    </p:spTree>
    <p:extLst>
      <p:ext uri="{BB962C8B-B14F-4D97-AF65-F5344CB8AC3E}">
        <p14:creationId xmlns:p14="http://schemas.microsoft.com/office/powerpoint/2010/main" val="30649358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231F2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5802</TotalTime>
  <Words>62</Words>
  <Application>Microsoft Office PowerPoint</Application>
  <PresentationFormat>Custom</PresentationFormat>
  <Paragraphs>15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Office Theme</vt:lpstr>
      <vt:lpstr>Extra Icon 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Public Notice Sign Template 2022 (Citrix)</dc:title>
  <dc:creator>Patel, Halley</dc:creator>
  <cp:lastModifiedBy>Patel, Halley</cp:lastModifiedBy>
  <cp:revision>8</cp:revision>
  <dcterms:created xsi:type="dcterms:W3CDTF">2022-10-28T13:43:02Z</dcterms:created>
  <dcterms:modified xsi:type="dcterms:W3CDTF">2023-01-04T21:14:41Z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2022-10-28T00:00:00Z</vt:filetime>
  </property>
  <property fmtid="{D5CDD505-2E9C-101B-9397-08002B2CF9AE}" pid="3" name="Creator">
    <vt:lpwstr>Adobe Illustrator 24.3 (Macintosh)</vt:lpwstr>
  </property>
  <property fmtid="{D5CDD505-2E9C-101B-9397-08002B2CF9AE}" pid="4" name="LastSaved">
    <vt:filetime>2022-10-28T00:00:00Z</vt:filetime>
  </property>
</Properties>
</file>